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9" r:id="rId8"/>
    <p:sldId id="268" r:id="rId9"/>
    <p:sldId id="267" r:id="rId10"/>
    <p:sldId id="261" r:id="rId1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77F3"/>
    <a:srgbClr val="A7A247"/>
    <a:srgbClr val="3994F9"/>
    <a:srgbClr val="2B8DF9"/>
    <a:srgbClr val="066EE0"/>
    <a:srgbClr val="1F87F9"/>
    <a:srgbClr val="022448"/>
    <a:srgbClr val="072DEB"/>
    <a:srgbClr val="00CC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7" d="100"/>
          <a:sy n="137" d="100"/>
        </p:scale>
        <p:origin x="-78" y="-1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994F9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Cloud TF </a:t>
            </a:r>
            <a:r>
              <a:rPr lang="ko-KR" altLang="en-US" dirty="0" smtClean="0"/>
              <a:t>회고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목표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얻은점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err="1" smtClean="0"/>
              <a:t>문민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pic>
        <p:nvPicPr>
          <p:cNvPr id="6146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71700" y="1473627"/>
            <a:ext cx="5400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점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중심의</a:t>
            </a:r>
            <a:endParaRPr lang="en-US" altLang="ko-KR" sz="2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2018 Cloud TF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회고</a:t>
            </a:r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문민식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483768" y="915566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83768" y="3507854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느낀점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무엇을 </a:t>
            </a:r>
            <a:r>
              <a:rPr lang="ko-KR" altLang="en-US" dirty="0" err="1" smtClean="0"/>
              <a:t>만들것인가</a:t>
            </a:r>
            <a:r>
              <a:rPr lang="en-US" altLang="ko-KR" dirty="0" smtClean="0"/>
              <a:t>?</a:t>
            </a:r>
            <a:r>
              <a:rPr lang="ko-KR" altLang="en-US" dirty="0" smtClean="0"/>
              <a:t>에 집중할 수 있는 시대</a:t>
            </a:r>
            <a:endParaRPr lang="en-US" altLang="ko-KR" dirty="0" smtClean="0"/>
          </a:p>
          <a:p>
            <a:r>
              <a:rPr lang="ko-KR" altLang="en-US" dirty="0" smtClean="0"/>
              <a:t>디자인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느낌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r>
              <a:rPr lang="ko-KR" altLang="en-US" dirty="0" smtClean="0"/>
              <a:t>쉽게</a:t>
            </a:r>
            <a:r>
              <a:rPr lang="en-US" altLang="ko-KR" dirty="0" smtClean="0"/>
              <a:t>, </a:t>
            </a:r>
            <a:r>
              <a:rPr lang="ko-KR" altLang="en-US" smtClean="0"/>
              <a:t>빨리 만들 수 있는 기술습득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871700" y="1626935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github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html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이미지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url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생성 모듈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최종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7704" y="98757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차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1. 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71600" y="771550"/>
            <a:ext cx="4104456" cy="4299942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2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>
            <a:off x="4009790" y="757695"/>
            <a:ext cx="4213838" cy="4371951"/>
            <a:chOff x="3851920" y="771550"/>
            <a:chExt cx="4320480" cy="43204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963" b="943"/>
            <a:stretch>
              <a:fillRect/>
            </a:stretch>
          </p:blipFill>
          <p:spPr bwMode="auto">
            <a:xfrm>
              <a:off x="5127283" y="1542857"/>
              <a:ext cx="1728192" cy="276510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30" name="Picture 6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51920" y="771550"/>
              <a:ext cx="4320480" cy="432048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구성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1547664" y="3219822"/>
            <a:ext cx="2736304" cy="1152128"/>
          </a:xfrm>
          <a:prstGeom prst="cube">
            <a:avLst>
              <a:gd name="adj" fmla="val 65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EC2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867660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TOMCAT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정육면체 13"/>
          <p:cNvSpPr/>
          <p:nvPr/>
        </p:nvSpPr>
        <p:spPr>
          <a:xfrm>
            <a:off x="2056988" y="2859782"/>
            <a:ext cx="1800200" cy="648072"/>
          </a:xfrm>
          <a:prstGeom prst="cube">
            <a:avLst>
              <a:gd name="adj" fmla="val 65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SPRING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3170605" y="1995686"/>
            <a:ext cx="1041355" cy="864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79912" y="3939902"/>
            <a:ext cx="12241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>
            <a:off x="4860032" y="3219822"/>
            <a:ext cx="2736304" cy="1152128"/>
          </a:xfrm>
          <a:prstGeom prst="cube">
            <a:avLst>
              <a:gd name="adj" fmla="val 65893"/>
            </a:avLst>
          </a:prstGeom>
          <a:solidFill>
            <a:srgbClr val="077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RDS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6" name="정육면체 15"/>
          <p:cNvSpPr/>
          <p:nvPr/>
        </p:nvSpPr>
        <p:spPr>
          <a:xfrm>
            <a:off x="5180028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POSTGRES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671900" y="1059582"/>
            <a:ext cx="1800200" cy="1656184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691680" y="1083389"/>
            <a:ext cx="57606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챗봇화면으로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까지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포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배포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프론트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환경이 무엇이냐에 따라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back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단의 설계가 많이 달라져야 함을 실감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input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과 기본 제공되는 데이터가 한정되어 있어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부수적인 설계     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고민을 많이해야됨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하지만 국민 대부분이 쓴다는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강력한 장점으로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웹이나 다른 서비스로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유도하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 입구의 역할로는 최고라 생각함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Spring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말고 더 간편한 웹 서비스 제작 도구의 필요성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-&gt; node.js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학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1131590"/>
            <a:ext cx="5688632" cy="361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기본 구동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git-imag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972" y="1275606"/>
            <a:ext cx="7746056" cy="246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022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활용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 with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summernote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5" name="그림 4" descr="git-imager-summerno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5204" y="915566"/>
            <a:ext cx="5173592" cy="4030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475656" y="1083389"/>
            <a:ext cx="61206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이미지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호스팅을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위해 귀찮은 과정들을 거쳐야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되는것을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공공재적 성격의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-hub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이용해  이미지 호스팅을 쉽게 해주는 모듈 제작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npm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통해 모든 사람들이 쓸 수 있는 모듈  제작 경험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api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doc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직접 작성해보는 경험</a:t>
            </a:r>
            <a:r>
              <a:rPr lang="en-US" altLang="ko-KR" sz="1400" spc="-15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프론트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환경이 무엇이냐에 따라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back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단의 설계가 많이 달라져야 함을 실감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input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과 기본 제공되는 데이터가 한정되어 있어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부수적인 설계     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고민을 많이해야됨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하지만 국민 대부분이 쓴다는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강력한 장점으로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웹이나 다른 서비스로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유도하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 입구의 역할로는 최고라 생각함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Spring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말고 더 간편한 웹 서비스 제작 도구의 필요성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-&gt; node.js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학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108</Words>
  <Application>Microsoft Office PowerPoint</Application>
  <PresentationFormat>화면 슬라이드 쇼(16:9)</PresentationFormat>
  <Paragraphs>35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Cloud TF 회고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느낀점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TF 회고</dc:title>
  <dc:creator>Microsoft</dc:creator>
  <cp:lastModifiedBy>Microsoft</cp:lastModifiedBy>
  <cp:revision>64</cp:revision>
  <dcterms:created xsi:type="dcterms:W3CDTF">2018-12-01T15:54:24Z</dcterms:created>
  <dcterms:modified xsi:type="dcterms:W3CDTF">2018-12-02T05:53:57Z</dcterms:modified>
</cp:coreProperties>
</file>